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05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5" r:id="rId10"/>
    <p:sldId id="266" r:id="rId11"/>
    <p:sldId id="264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837"/>
    <p:restoredTop sz="96405"/>
  </p:normalViewPr>
  <p:slideViewPr>
    <p:cSldViewPr snapToGrid="0" snapToObjects="1">
      <p:cViewPr varScale="1">
        <p:scale>
          <a:sx n="73" d="100"/>
          <a:sy n="73" d="100"/>
        </p:scale>
        <p:origin x="9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04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996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37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15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37250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16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0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034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CBC1C18-307B-4F68-A007-B5B542270E8D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3021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62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82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74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42201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pxhere.com/en/photo/1275810" TargetMode="Externa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aventanaciudadana.cl/cyberbullying-avanza-iniciativa-legal-para-detener-dramaticos-casos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creativecommons.org/licenses/by/3.0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Internet_Explorer_8" TargetMode="External"/><Relationship Id="rId3" Type="http://schemas.openxmlformats.org/officeDocument/2006/relationships/hyperlink" Target="https://hardwarerecs.stackexchange.com/questions/10398/portable-laptop-recommendations-for-study-abroad-japan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nio.com/fr/objets/computer/technologie-ordinateur-portable-telephone-mobile-telephone-casque-noir" TargetMode="External"/><Relationship Id="rId5" Type="http://schemas.openxmlformats.org/officeDocument/2006/relationships/image" Target="../media/image12.jpg"/><Relationship Id="rId4" Type="http://schemas.openxmlformats.org/officeDocument/2006/relationships/hyperlink" Target="https://creativecommons.org/licenses/by-sa/3.0/" TargetMode="Externa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saticfid.cl/zoom-y-moodle-acortando-distancias-entre-universidades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schrift-motivation-anregung-anreiz-361781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16/03/online-activity-your-tech-savvy-kids-will-adore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38066845_Iskolai_eroszak_Cyberbullying_az_iskolaban_Az_Internetes_Zaklato_es_Internetes_Aldozat_Skala_bemutatasa" TargetMode="External"/><Relationship Id="rId2" Type="http://schemas.openxmlformats.org/officeDocument/2006/relationships/hyperlink" Target="https://www.researchgate.net/publication/338066845_Iskolai_eroszak_Cyberbullying_az_iskolaban_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zodpovedne.sk/index.php/en/threats/cyberbullying" TargetMode="External"/><Relationship Id="rId5" Type="http://schemas.openxmlformats.org/officeDocument/2006/relationships/hyperlink" Target="https://megoldaskozpont.com/cyberbullying-magyarorszagon/" TargetMode="External"/><Relationship Id="rId4" Type="http://schemas.openxmlformats.org/officeDocument/2006/relationships/hyperlink" Target="https://folyoiratok.oh.gov.hu/uj-kozneveles/internetes-zaklat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3A3408-B8F5-624E-BDAA-87620D84F1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dirty="0"/>
              <a:t>Online </a:t>
            </a:r>
            <a:r>
              <a:rPr lang="en-US" dirty="0" smtClean="0"/>
              <a:t>V</a:t>
            </a:r>
            <a:r>
              <a:rPr lang="sk-SK" dirty="0" err="1" smtClean="0"/>
              <a:t>yučovanie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68326B1-EA1E-9A40-9639-EEDB8C5AF0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dirty="0"/>
              <a:t>Tóth Erika</a:t>
            </a:r>
          </a:p>
          <a:p>
            <a:r>
              <a:rPr lang="x-none" dirty="0" smtClean="0"/>
              <a:t> 28.</a:t>
            </a:r>
            <a:r>
              <a:rPr lang="sk-SK" smtClean="0"/>
              <a:t>4.2021</a:t>
            </a:r>
            <a:endParaRPr lang="x-non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A204C5C-B6B7-A24A-8CD6-A686516C6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779" y="5000004"/>
            <a:ext cx="2133898" cy="866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872A469-756F-ED47-98F5-ABA6DFA0F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388" y="5123846"/>
            <a:ext cx="876422" cy="619211"/>
          </a:xfrm>
          <a:prstGeom prst="rect">
            <a:avLst/>
          </a:prstGeom>
        </p:spPr>
      </p:pic>
      <p:pic>
        <p:nvPicPr>
          <p:cNvPr id="11" name="Kép 7">
            <a:extLst>
              <a:ext uri="{FF2B5EF4-FFF2-40B4-BE49-F238E27FC236}">
                <a16:creationId xmlns:a16="http://schemas.microsoft.com/office/drawing/2014/main" xmlns="" id="{91FAF871-9127-6840-8754-4A497E7D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22" y="4169185"/>
            <a:ext cx="6045496" cy="25285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2543" y="16485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6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DD33CF-A834-8245-A9EC-A6911D367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dirty="0" smtClean="0"/>
              <a:t>11.3.</a:t>
            </a:r>
            <a:r>
              <a:rPr lang="x-none" dirty="0" smtClean="0"/>
              <a:t>2020</a:t>
            </a:r>
            <a:r>
              <a:rPr lang="x-none" dirty="0"/>
              <a:t>. </a:t>
            </a:r>
            <a:r>
              <a:rPr lang="x-none" dirty="0" smtClean="0"/>
              <a:t>március</a:t>
            </a:r>
            <a:r>
              <a:rPr lang="x-none" dirty="0"/>
              <a:t/>
            </a:r>
            <a:br>
              <a:rPr lang="x-none" dirty="0"/>
            </a:br>
            <a:r>
              <a:rPr lang="sk-SK" dirty="0" err="1" smtClean="0"/>
              <a:t>PrvÉ</a:t>
            </a:r>
            <a:r>
              <a:rPr lang="sk-SK" dirty="0" smtClean="0"/>
              <a:t> ZATVORENIE ŠKOL NA SLOVENSKU</a:t>
            </a:r>
            <a:endParaRPr lang="x-non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9B4F4B7E-98C1-344C-B311-2E7EA1765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068945" y="2349867"/>
            <a:ext cx="4459654" cy="23628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A82D955-E6CF-8A4B-AF5C-1811F3497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6457097" y="2139749"/>
            <a:ext cx="4597757" cy="27831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7891D5A-2A49-EB40-B387-2CF14F8194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90" y="5412395"/>
            <a:ext cx="6411220" cy="12765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8691A5-BD79-3C41-AD2A-C6ABA73100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4595" y="5412395"/>
            <a:ext cx="4458511" cy="118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7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2918DB-F405-D24E-B1B0-D4D69A0EF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dirty="0" smtClean="0"/>
              <a:t>TVORBA </a:t>
            </a:r>
            <a:r>
              <a:rPr lang="x-none" dirty="0" smtClean="0"/>
              <a:t>Platfor</a:t>
            </a:r>
            <a:r>
              <a:rPr lang="sk-SK" dirty="0" smtClean="0"/>
              <a:t>IEM</a:t>
            </a:r>
            <a:r>
              <a:rPr lang="x-none" dirty="0" smtClean="0"/>
              <a:t>, </a:t>
            </a:r>
            <a:r>
              <a:rPr lang="sk-SK" dirty="0" smtClean="0"/>
              <a:t>ZAVEDENIE KOMUNIKÁCIE</a:t>
            </a:r>
            <a:endParaRPr lang="x-non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972CCFBF-BAAD-0B40-B1C5-222142738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mimoriadny stav vyústil do zmätku </a:t>
            </a:r>
            <a:endParaRPr lang="sk-SK" dirty="0" smtClean="0"/>
          </a:p>
          <a:p>
            <a:r>
              <a:rPr lang="sk-SK" dirty="0" smtClean="0"/>
              <a:t>pedagóg </a:t>
            </a:r>
            <a:r>
              <a:rPr lang="sk-SK" dirty="0"/>
              <a:t>zostal v počiatočnom období úplne </a:t>
            </a:r>
            <a:r>
              <a:rPr lang="sk-SK" dirty="0" smtClean="0"/>
              <a:t>sám</a:t>
            </a:r>
          </a:p>
          <a:p>
            <a:r>
              <a:rPr lang="sk-SK" dirty="0" smtClean="0"/>
              <a:t> </a:t>
            </a:r>
            <a:r>
              <a:rPr lang="sk-SK" dirty="0"/>
              <a:t>každý sa </a:t>
            </a:r>
            <a:r>
              <a:rPr lang="sk-SK" dirty="0" smtClean="0"/>
              <a:t>snažil tvoriť </a:t>
            </a:r>
            <a:r>
              <a:rPr lang="sk-SK" dirty="0"/>
              <a:t>podľa vlastného uváženia </a:t>
            </a:r>
            <a:endParaRPr lang="x-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41" y="3941593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4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6825E8-C82E-294D-9DE7-FF0C88137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</a:t>
            </a:r>
            <a:r>
              <a:rPr lang="x-none" dirty="0" smtClean="0"/>
              <a:t>edag</a:t>
            </a:r>
            <a:r>
              <a:rPr lang="sk-SK" dirty="0" smtClean="0"/>
              <a:t>OGICKĚ</a:t>
            </a:r>
            <a:r>
              <a:rPr lang="x-none" dirty="0" smtClean="0"/>
              <a:t> platform</a:t>
            </a:r>
            <a:r>
              <a:rPr lang="sk-SK" dirty="0" smtClean="0"/>
              <a:t>Y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685A22-620A-6B40-B70A-51107E4CB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na </a:t>
            </a:r>
            <a:r>
              <a:rPr lang="sk-SK" dirty="0" err="1"/>
              <a:t>facebooku</a:t>
            </a:r>
            <a:r>
              <a:rPr lang="sk-SK" dirty="0"/>
              <a:t> boli vytvorené uzavreté skupiny v M</a:t>
            </a:r>
            <a:r>
              <a:rPr lang="sk-SK" dirty="0" smtClean="0"/>
              <a:t>aďarsku</a:t>
            </a:r>
          </a:p>
          <a:p>
            <a:r>
              <a:rPr lang="sk-SK" dirty="0" smtClean="0"/>
              <a:t> Slovenskí </a:t>
            </a:r>
            <a:r>
              <a:rPr lang="sk-SK" dirty="0" err="1" smtClean="0"/>
              <a:t>maďari</a:t>
            </a:r>
            <a:r>
              <a:rPr lang="sk-SK" dirty="0" smtClean="0"/>
              <a:t> </a:t>
            </a:r>
            <a:r>
              <a:rPr lang="sk-SK" dirty="0"/>
              <a:t>resp. Pre </a:t>
            </a:r>
            <a:r>
              <a:rPr lang="sk-SK" dirty="0" err="1" smtClean="0"/>
              <a:t>učiteľia</a:t>
            </a:r>
            <a:r>
              <a:rPr lang="sk-SK" dirty="0" smtClean="0"/>
              <a:t> vytvorili </a:t>
            </a:r>
            <a:r>
              <a:rPr lang="sk-SK" dirty="0" err="1" smtClean="0"/>
              <a:t>Felvideki</a:t>
            </a:r>
            <a:r>
              <a:rPr lang="sk-SK" dirty="0" smtClean="0"/>
              <a:t> </a:t>
            </a:r>
            <a:r>
              <a:rPr lang="sk-SK" dirty="0" err="1" smtClean="0"/>
              <a:t>tanitok</a:t>
            </a:r>
            <a:endParaRPr lang="sk-SK" dirty="0" smtClean="0"/>
          </a:p>
          <a:p>
            <a:r>
              <a:rPr lang="sk-SK" dirty="0" smtClean="0"/>
              <a:t>  vytvorili sa </a:t>
            </a:r>
            <a:r>
              <a:rPr lang="sk-SK" dirty="0"/>
              <a:t>aj slovenské uzavreté skupiny fóra, výmeny skúseností sa stali samozrejmosťou </a:t>
            </a:r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651C18D-DCEC-2344-A79A-960760035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3971222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05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2B9B0E-C23B-6544-8F89-8CA1E8474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OTÁZKY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4B4B4C-15FC-6D42-997E-9F85B7496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619794"/>
            <a:ext cx="9603275" cy="3846551"/>
          </a:xfrm>
        </p:spPr>
        <p:txBody>
          <a:bodyPr/>
          <a:lstStyle/>
          <a:p>
            <a:endParaRPr lang="hu-HU" dirty="0"/>
          </a:p>
          <a:p>
            <a:r>
              <a:rPr lang="hu-HU" dirty="0" err="1" smtClean="0"/>
              <a:t>Bezpečnosť</a:t>
            </a:r>
            <a:r>
              <a:rPr lang="hu-HU" dirty="0" smtClean="0"/>
              <a:t> </a:t>
            </a:r>
          </a:p>
          <a:p>
            <a:r>
              <a:rPr lang="hu-HU" dirty="0" err="1" smtClean="0"/>
              <a:t>Socialita</a:t>
            </a:r>
            <a:r>
              <a:rPr lang="hu-HU" dirty="0" smtClean="0"/>
              <a:t> </a:t>
            </a:r>
          </a:p>
          <a:p>
            <a:r>
              <a:rPr lang="hu-HU" dirty="0" err="1" smtClean="0"/>
              <a:t>Zdravie</a:t>
            </a:r>
            <a:endParaRPr lang="hu-HU" dirty="0" smtClean="0"/>
          </a:p>
          <a:p>
            <a:r>
              <a:rPr lang="hu-HU" dirty="0" smtClean="0"/>
              <a:t>Online </a:t>
            </a:r>
            <a:r>
              <a:rPr lang="hu-HU" dirty="0" err="1"/>
              <a:t>šikana</a:t>
            </a:r>
            <a:r>
              <a:rPr lang="hu-HU" dirty="0"/>
              <a:t> (</a:t>
            </a:r>
            <a:r>
              <a:rPr lang="hu-HU" dirty="0" err="1"/>
              <a:t>týka</a:t>
            </a:r>
            <a:r>
              <a:rPr lang="hu-HU" dirty="0"/>
              <a:t> </a:t>
            </a:r>
            <a:r>
              <a:rPr lang="hu-HU" dirty="0" err="1"/>
              <a:t>sa</a:t>
            </a:r>
            <a:r>
              <a:rPr lang="hu-HU" dirty="0"/>
              <a:t> </a:t>
            </a:r>
            <a:r>
              <a:rPr lang="hu-HU" dirty="0" err="1"/>
              <a:t>každého</a:t>
            </a:r>
            <a:r>
              <a:rPr lang="hu-HU" dirty="0"/>
              <a:t> 3. </a:t>
            </a:r>
            <a:r>
              <a:rPr lang="hu-HU" dirty="0" err="1"/>
              <a:t>dieťaťa</a:t>
            </a:r>
            <a:r>
              <a:rPr lang="hu-HU" dirty="0"/>
              <a:t>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4077695-B48C-974C-8188-4A4092195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799780" y="2015733"/>
            <a:ext cx="3255074" cy="3102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B4E1641-2D67-484A-A6FA-CFEC9101564D}"/>
              </a:ext>
            </a:extLst>
          </p:cNvPr>
          <p:cNvSpPr txBox="1"/>
          <p:nvPr/>
        </p:nvSpPr>
        <p:spPr>
          <a:xfrm>
            <a:off x="5241702" y="6413883"/>
            <a:ext cx="4514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900">
                <a:hlinkClick r:id="rId3" tooltip="https://laventanaciudadana.cl/cyberbullying-avanza-iniciativa-legal-para-detener-dramaticos-casos/"/>
              </a:rPr>
              <a:t>This Photo</a:t>
            </a:r>
            <a:r>
              <a:rPr lang="x-none" sz="900"/>
              <a:t> by Unknown Author is licensed under </a:t>
            </a:r>
            <a:r>
              <a:rPr lang="x-none" sz="900">
                <a:hlinkClick r:id="rId4" tooltip="https://creativecommons.org/licenses/by/3.0/"/>
              </a:rPr>
              <a:t>CC BY</a:t>
            </a:r>
            <a:endParaRPr lang="x-none" sz="9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555" y="4368489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11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F865F6-D8E2-E447-AFD4-A1C3AFE70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ZAČIATOČNÉ OBDOBIE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D9FB01-56E6-1B45-A3A5-315CB51C1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747" y="2009104"/>
            <a:ext cx="7958331" cy="4040840"/>
          </a:xfrm>
        </p:spPr>
        <p:txBody>
          <a:bodyPr/>
          <a:lstStyle/>
          <a:p>
            <a:r>
              <a:rPr lang="sk-SK" dirty="0"/>
              <a:t>Pre každú vekovú skupinu nastali ďalšie problémy. </a:t>
            </a:r>
            <a:endParaRPr lang="sk-SK" dirty="0" smtClean="0"/>
          </a:p>
          <a:p>
            <a:r>
              <a:rPr lang="sk-SK" dirty="0" smtClean="0"/>
              <a:t>V </a:t>
            </a:r>
            <a:r>
              <a:rPr lang="sk-SK" dirty="0"/>
              <a:t>prípade tých mladších sa rodičia museli plne dohodnúť na používaní internetu a platformy </a:t>
            </a:r>
            <a:r>
              <a:rPr lang="x-none" dirty="0" smtClean="0"/>
              <a:t>. </a:t>
            </a:r>
            <a:endParaRPr lang="x-none" dirty="0"/>
          </a:p>
          <a:p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C9C52DC-266C-244F-9D1E-33D2050FE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100811" y="4694458"/>
            <a:ext cx="2825223" cy="17944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E41125B-F3F0-7346-B160-E05335DDD9E3}"/>
              </a:ext>
            </a:extLst>
          </p:cNvPr>
          <p:cNvSpPr txBox="1"/>
          <p:nvPr/>
        </p:nvSpPr>
        <p:spPr>
          <a:xfrm>
            <a:off x="5254580" y="7568524"/>
            <a:ext cx="269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900">
                <a:hlinkClick r:id="rId3" tooltip="https://hardwarerecs.stackexchange.com/questions/10398/portable-laptop-recommendations-for-study-abroad-japan"/>
              </a:rPr>
              <a:t>This Photo</a:t>
            </a:r>
            <a:r>
              <a:rPr lang="x-none" sz="900"/>
              <a:t> by Unknown Author is licensed under </a:t>
            </a:r>
            <a:r>
              <a:rPr lang="x-none" sz="900">
                <a:hlinkClick r:id="rId4" tooltip="https://creativecommons.org/licenses/by-sa/3.0/"/>
              </a:rPr>
              <a:t>CC BY-SA</a:t>
            </a:r>
            <a:endParaRPr lang="x-none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30BF748-3480-3448-B82D-2F51AF5AB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1265966" y="4694458"/>
            <a:ext cx="3232597" cy="18491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DE72059-5C76-F64F-9818-98728A7915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5201534" y="4766509"/>
            <a:ext cx="1868967" cy="17770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0CABDE8-5819-8344-BFE1-EDCE3359576B}"/>
              </a:ext>
            </a:extLst>
          </p:cNvPr>
          <p:cNvSpPr txBox="1"/>
          <p:nvPr/>
        </p:nvSpPr>
        <p:spPr>
          <a:xfrm>
            <a:off x="5254580" y="7076722"/>
            <a:ext cx="181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900">
                <a:hlinkClick r:id="rId8" tooltip="https://en.wikipedia.org/wiki/Internet_Explorer_8"/>
              </a:rPr>
              <a:t>This Photo</a:t>
            </a:r>
            <a:r>
              <a:rPr lang="x-none" sz="900"/>
              <a:t> by Unknown Author is licensed under </a:t>
            </a:r>
            <a:r>
              <a:rPr lang="x-none" sz="900">
                <a:hlinkClick r:id="rId4" tooltip="https://creativecommons.org/licenses/by-sa/3.0/"/>
              </a:rPr>
              <a:t>CC BY-SA</a:t>
            </a:r>
            <a:endParaRPr lang="x-none" sz="9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0502" y="2856264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26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C7F8D2-D92B-4846-AE6B-C77367680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VLASTNÉ </a:t>
            </a:r>
            <a:r>
              <a:rPr lang="sk-SK" dirty="0" err="1" smtClean="0"/>
              <a:t>SKúSENOSTI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815DE4-5A44-8446-BE90-2F70A2A95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Vytvorenie uzavretej skupiny </a:t>
            </a:r>
            <a:r>
              <a:rPr lang="sk-SK" dirty="0" smtClean="0"/>
              <a:t>Messenger </a:t>
            </a:r>
            <a:r>
              <a:rPr lang="sk-SK" dirty="0"/>
              <a:t>a </a:t>
            </a:r>
            <a:r>
              <a:rPr lang="sk-SK" dirty="0" err="1"/>
              <a:t>facebook</a:t>
            </a:r>
            <a:r>
              <a:rPr lang="sk-SK" dirty="0"/>
              <a:t> s </a:t>
            </a:r>
            <a:r>
              <a:rPr lang="sk-SK" dirty="0" smtClean="0"/>
              <a:t>rodičmi</a:t>
            </a:r>
          </a:p>
          <a:p>
            <a:r>
              <a:rPr lang="sk-SK" dirty="0" smtClean="0"/>
              <a:t> </a:t>
            </a:r>
            <a:r>
              <a:rPr lang="sk-SK" dirty="0"/>
              <a:t>Od prvého dňa prebieha v skupine každodenná komunikácia </a:t>
            </a:r>
            <a:endParaRPr lang="sk-SK" dirty="0" smtClean="0"/>
          </a:p>
          <a:p>
            <a:r>
              <a:rPr lang="sk-SK" dirty="0" smtClean="0"/>
              <a:t>Pošlite </a:t>
            </a:r>
            <a:r>
              <a:rPr lang="sk-SK" dirty="0"/>
              <a:t>úlohu skupine a potom vráťte vyriešené úlohy </a:t>
            </a:r>
            <a:endParaRPr lang="sk-SK" dirty="0" smtClean="0"/>
          </a:p>
          <a:p>
            <a:r>
              <a:rPr lang="sk-SK" dirty="0" smtClean="0"/>
              <a:t>Za </a:t>
            </a:r>
            <a:r>
              <a:rPr lang="sk-SK" dirty="0"/>
              <a:t>týždeň som </a:t>
            </a:r>
            <a:r>
              <a:rPr lang="sk-SK" dirty="0" smtClean="0"/>
              <a:t>mala s </a:t>
            </a:r>
            <a:r>
              <a:rPr lang="sk-SK" dirty="0"/>
              <a:t>deťmi </a:t>
            </a:r>
            <a:r>
              <a:rPr lang="sk-SK" dirty="0" err="1" smtClean="0"/>
              <a:t>videochat</a:t>
            </a:r>
            <a:r>
              <a:rPr lang="sk-SK" dirty="0" smtClean="0"/>
              <a:t> </a:t>
            </a:r>
            <a:r>
              <a:rPr lang="sk-SK" dirty="0"/>
              <a:t>za prítomnosti rodičov </a:t>
            </a:r>
            <a:endParaRPr lang="sk-SK" dirty="0" smtClean="0"/>
          </a:p>
          <a:p>
            <a:r>
              <a:rPr lang="sk-SK" dirty="0" smtClean="0"/>
              <a:t>Približovanie </a:t>
            </a:r>
            <a:r>
              <a:rPr lang="sk-SK" dirty="0"/>
              <a:t>dizajnu triedy pre druhý týždeň </a:t>
            </a:r>
            <a:endParaRPr lang="x-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006" y="4842510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2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5D1690-B42C-054A-8D82-B258E5B8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dirty="0" smtClean="0"/>
              <a:t>ZJEDNOTENIE ONLINE VYUČOVANIA</a:t>
            </a:r>
            <a:r>
              <a:rPr lang="x-none" dirty="0"/>
              <a:t/>
            </a:r>
            <a:br>
              <a:rPr lang="x-none" dirty="0"/>
            </a:b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3097B2-CB87-C846-9FD6-0FFF4CA37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5.4. </a:t>
            </a:r>
            <a:r>
              <a:rPr lang="x-none" dirty="0" smtClean="0"/>
              <a:t>2020</a:t>
            </a:r>
            <a:endParaRPr lang="x-none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05AE82C4-7439-7D4A-B83C-324336EF8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451579" y="2674973"/>
            <a:ext cx="3194079" cy="2132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D1FF7C0-F070-A94E-ADBE-0CC519177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642" y="3809244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4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3EC727-9BE0-2D4C-912D-D19966BD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Online </a:t>
            </a:r>
            <a:r>
              <a:rPr lang="sk-SK" dirty="0" smtClean="0"/>
              <a:t>VÝZVY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A8FC96-C68C-D046-99BE-EFACF9D54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98341"/>
            <a:ext cx="7796540" cy="3586684"/>
          </a:xfrm>
        </p:spPr>
        <p:txBody>
          <a:bodyPr/>
          <a:lstStyle/>
          <a:p>
            <a:r>
              <a:rPr lang="sk-SK" dirty="0"/>
              <a:t>Nepretržité poskytovanie motivácie </a:t>
            </a:r>
            <a:endParaRPr lang="sk-SK" dirty="0" smtClean="0"/>
          </a:p>
          <a:p>
            <a:r>
              <a:rPr lang="sk-SK" dirty="0" smtClean="0"/>
              <a:t>Stála </a:t>
            </a:r>
            <a:r>
              <a:rPr lang="sk-SK" dirty="0"/>
              <a:t>online prítomnosť </a:t>
            </a:r>
            <a:endParaRPr lang="sk-SK" dirty="0" smtClean="0"/>
          </a:p>
          <a:p>
            <a:r>
              <a:rPr lang="sk-SK" dirty="0" smtClean="0"/>
              <a:t>Spätná </a:t>
            </a:r>
            <a:r>
              <a:rPr lang="sk-SK" dirty="0"/>
              <a:t>väzba je komplikovanejšia </a:t>
            </a:r>
            <a:endParaRPr lang="sk-SK" dirty="0" smtClean="0"/>
          </a:p>
          <a:p>
            <a:r>
              <a:rPr lang="sk-SK" dirty="0" smtClean="0"/>
              <a:t>Technické </a:t>
            </a:r>
            <a:r>
              <a:rPr lang="sk-SK" dirty="0"/>
              <a:t>problémy </a:t>
            </a:r>
            <a:endParaRPr lang="x-non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67077B6-4E60-9E47-9AAF-98E4F9679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253216" y="329805"/>
            <a:ext cx="4627417" cy="5960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183" y="4791215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51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8CE13D-9C5D-8949-B5B8-2DE28F943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dirty="0" smtClean="0"/>
              <a:t>Projekt</a:t>
            </a:r>
            <a:r>
              <a:rPr lang="sk-SK" dirty="0" smtClean="0"/>
              <a:t>OVÉ PRÁCE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A3E5DF-B407-DB4E-8FBF-752DB73A3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Čas </a:t>
            </a:r>
            <a:r>
              <a:rPr lang="sk-SK" dirty="0"/>
              <a:t>učenia sa nemohol obmedziť na online </a:t>
            </a:r>
            <a:r>
              <a:rPr lang="sk-SK" dirty="0" smtClean="0"/>
              <a:t>hodiny</a:t>
            </a:r>
          </a:p>
          <a:p>
            <a:r>
              <a:rPr lang="sk-SK" dirty="0" smtClean="0"/>
              <a:t> </a:t>
            </a:r>
            <a:r>
              <a:rPr lang="sk-SK" dirty="0"/>
              <a:t>Najrôznejším možným spôsobom, ale deti bolo treba presvedčiť, aby experimentovali, rozvíjali projektovú prácu, cvičili </a:t>
            </a:r>
          </a:p>
          <a:p>
            <a:endParaRPr lang="x-none" dirty="0"/>
          </a:p>
          <a:p>
            <a:endParaRPr lang="x-none" dirty="0"/>
          </a:p>
          <a:p>
            <a:endParaRPr lang="x-none" dirty="0"/>
          </a:p>
          <a:p>
            <a:r>
              <a:rPr lang="x-none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7A94E06-C176-234E-B3DD-1FEA9C33D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070" y="3843972"/>
            <a:ext cx="2785603" cy="2964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F368B44-A95B-A340-B840-28D3E6C5D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903" y="3823247"/>
            <a:ext cx="3947426" cy="29523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79013AC-3D4F-FF46-8C10-CEABF4AE2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288" y="3823247"/>
            <a:ext cx="2496204" cy="298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54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1118DD-C621-EC47-92C5-7FADDBE4C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587136"/>
          </a:xfrm>
        </p:spPr>
        <p:txBody>
          <a:bodyPr/>
          <a:lstStyle/>
          <a:p>
            <a:pPr algn="ctr"/>
            <a:r>
              <a:rPr lang="x-none" dirty="0" smtClean="0"/>
              <a:t>B</a:t>
            </a:r>
            <a:r>
              <a:rPr lang="sk-SK" dirty="0" smtClean="0"/>
              <a:t>EZPEČNÝ</a:t>
            </a:r>
            <a:r>
              <a:rPr lang="x-none" dirty="0" smtClean="0"/>
              <a:t> </a:t>
            </a:r>
            <a:r>
              <a:rPr lang="x-none" dirty="0"/>
              <a:t>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62656C-FDEA-394D-B101-F934046DA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Obmedzenie pomocou </a:t>
            </a:r>
            <a:r>
              <a:rPr lang="sk-SK" dirty="0"/>
              <a:t>filtrov </a:t>
            </a:r>
            <a:endParaRPr lang="sk-SK" dirty="0" smtClean="0"/>
          </a:p>
          <a:p>
            <a:r>
              <a:rPr lang="sk-SK" dirty="0" smtClean="0"/>
              <a:t>Aplikácia </a:t>
            </a:r>
            <a:r>
              <a:rPr lang="sk-SK" dirty="0"/>
              <a:t>priateľská k deťom </a:t>
            </a:r>
            <a:endParaRPr lang="sk-SK" dirty="0" smtClean="0"/>
          </a:p>
          <a:p>
            <a:r>
              <a:rPr lang="sk-SK" dirty="0" smtClean="0"/>
              <a:t>OBMEDZENIE internetu</a:t>
            </a:r>
          </a:p>
          <a:p>
            <a:r>
              <a:rPr lang="sk-SK" dirty="0" smtClean="0"/>
              <a:t>Menšie deti </a:t>
            </a:r>
            <a:r>
              <a:rPr lang="sk-SK" dirty="0"/>
              <a:t>sú iba s dohľadom </a:t>
            </a:r>
            <a:r>
              <a:rPr lang="sk-SK" dirty="0" smtClean="0"/>
              <a:t>rodičov</a:t>
            </a:r>
          </a:p>
          <a:p>
            <a:r>
              <a:rPr lang="sk-SK" dirty="0" smtClean="0"/>
              <a:t> </a:t>
            </a:r>
            <a:r>
              <a:rPr lang="sk-SK" dirty="0"/>
              <a:t>Porozprávajte sa Dôvera: voči rodičovi, učiteľovi </a:t>
            </a:r>
            <a:endParaRPr lang="x-non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EEE10D-A093-344B-8D37-DCD209371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028878" y="2131893"/>
            <a:ext cx="3025976" cy="28085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579" y="4349931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3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71677A-7794-604E-B9EF-23965E19C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Závislosť NA MONITORE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E792B2-B527-9144-AE2E-755DCD78A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smtClean="0"/>
              <a:t>"</a:t>
            </a:r>
            <a:r>
              <a:rPr lang="sk-SK" b="1" dirty="0"/>
              <a:t>Kúpili ste svojmu dieťaťu smartphone? Prečo ste mu hneď nekúpili gram kokaínu?" </a:t>
            </a:r>
            <a:endParaRPr lang="sk-SK" b="1" dirty="0" smtClean="0"/>
          </a:p>
          <a:p>
            <a:endParaRPr lang="sk-SK" dirty="0"/>
          </a:p>
          <a:p>
            <a:r>
              <a:rPr lang="sk-SK" dirty="0" smtClean="0"/>
              <a:t>Existuje </a:t>
            </a:r>
            <a:r>
              <a:rPr lang="sk-SK" dirty="0"/>
              <a:t>riešenie? </a:t>
            </a:r>
          </a:p>
          <a:p>
            <a:endParaRPr lang="en-GB" b="1" dirty="0"/>
          </a:p>
          <a:p>
            <a:endParaRPr lang="x-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303" y="4153989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37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A54F33E1-EC67-D443-9387-9C257016F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ĎAKUJEM ZA POZORNOŠŤ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0CC3EB-67D9-9646-8513-B6CD2B796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x-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41" y="4056698"/>
            <a:ext cx="45624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23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9A219A-9DEB-6142-80FC-E6742D2A1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POUŽITÁ </a:t>
            </a:r>
            <a:r>
              <a:rPr lang="sk-SK" dirty="0" err="1" smtClean="0"/>
              <a:t>LITERATúra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D480F2-6B8E-7540-BD23-111CC61D0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https://www.researchgate.net/publication/338066845_Iskolai_eroszak_Cyberbullying_az_iskolaban_A</a:t>
            </a:r>
            <a:r>
              <a:rPr lang="en-GB" dirty="0">
                <a:hlinkClick r:id="rId3"/>
              </a:rPr>
              <a:t>z_Internetes_Zaklato_es_Internetes_Aldozat_Skala_bemutatasa</a:t>
            </a:r>
            <a:r>
              <a:rPr lang="en-GB" dirty="0"/>
              <a:t> </a:t>
            </a:r>
          </a:p>
          <a:p>
            <a:r>
              <a:rPr lang="en-GB" dirty="0">
                <a:hlinkClick r:id="rId4"/>
              </a:rPr>
              <a:t>https://folyoiratok.oh.gov.hu/uj-kozneveles/internetes-zaklatas</a:t>
            </a:r>
            <a:endParaRPr lang="en-GB" dirty="0"/>
          </a:p>
          <a:p>
            <a:r>
              <a:rPr lang="en-GB" dirty="0">
                <a:hlinkClick r:id="rId5"/>
              </a:rPr>
              <a:t>https://megoldaskozpont.com/cyberbullying-magyarorszagon/</a:t>
            </a:r>
            <a:endParaRPr lang="en-GB" dirty="0"/>
          </a:p>
          <a:p>
            <a:r>
              <a:rPr lang="en-GB" dirty="0">
                <a:hlinkClick r:id="rId6"/>
              </a:rPr>
              <a:t>https://www.zodpovedne.sk/index.php/en/threats/cyberbullying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C8A6C27-9708-8645-8B95-380BB66677DD}"/>
              </a:ext>
            </a:extLst>
          </p:cNvPr>
          <p:cNvSpPr/>
          <p:nvPr/>
        </p:nvSpPr>
        <p:spPr>
          <a:xfrm>
            <a:off x="3176130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593953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{A96302DD-3E4B-6B40-AB14-5E1EBBEBC9DC}tf10001119_mac</Template>
  <TotalTime>268</TotalTime>
  <Words>306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Gill Sans MT</vt:lpstr>
      <vt:lpstr>Gallery</vt:lpstr>
      <vt:lpstr>Online Vyučovanie</vt:lpstr>
      <vt:lpstr>11.3.2020. március PrvÉ ZATVORENIE ŠKOL NA SLOVENSKU</vt:lpstr>
      <vt:lpstr>TVORBA PlatforIEM, ZAVEDENIE KOMUNIKÁCIE</vt:lpstr>
      <vt:lpstr>PedagOGICKĚ platformY</vt:lpstr>
      <vt:lpstr>OTÁZKY</vt:lpstr>
      <vt:lpstr>ZAČIATOČNÉ OBDOBIE</vt:lpstr>
      <vt:lpstr>VLASTNÉ SKúSENOSTI</vt:lpstr>
      <vt:lpstr>ZJEDNOTENIE ONLINE VYUČOVANIA </vt:lpstr>
      <vt:lpstr>Online VÝZVY</vt:lpstr>
      <vt:lpstr>ProjektOVÉ PRÁCE</vt:lpstr>
      <vt:lpstr>BEZPEČNÝ internet</vt:lpstr>
      <vt:lpstr>Závislosť NA MONITORE</vt:lpstr>
      <vt:lpstr>ĎAKUJEM ZA POZORNOŠŤ</vt:lpstr>
      <vt:lpstr>POUŽITÁ LITERATúra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oktatás</dc:title>
  <dc:creator>Microsoft Office User</dc:creator>
  <cp:lastModifiedBy>livi</cp:lastModifiedBy>
  <cp:revision>19</cp:revision>
  <dcterms:created xsi:type="dcterms:W3CDTF">2021-04-24T15:55:58Z</dcterms:created>
  <dcterms:modified xsi:type="dcterms:W3CDTF">2021-05-25T14:44:47Z</dcterms:modified>
</cp:coreProperties>
</file>